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20"/>
  </p:notesMasterIdLst>
  <p:sldIdLst>
    <p:sldId id="256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6" r:id="rId16"/>
    <p:sldId id="397" r:id="rId17"/>
    <p:sldId id="394" r:id="rId18"/>
    <p:sldId id="395" r:id="rId19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8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2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A15D-1FF3-4391-B250-3640DB6C02C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35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A15D-1FF3-4391-B250-3640DB6C02C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57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A15D-1FF3-4391-B250-3640DB6C02C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58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CS3003: Functional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Times New Roman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Whats</a:t>
            </a:r>
            <a:r>
              <a:rPr lang="en-US" dirty="0"/>
              <a:t> going on?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Content Placeholder 5" descr="A black background with arrows pointing to the left&#10;&#10;Description automatically generated">
            <a:extLst>
              <a:ext uri="{FF2B5EF4-FFF2-40B4-BE49-F238E27FC236}">
                <a16:creationId xmlns:a16="http://schemas.microsoft.com/office/drawing/2014/main" id="{AB30CB85-EB21-8D5C-1223-2CC464C1B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8347" y="1360550"/>
            <a:ext cx="4307306" cy="3898478"/>
          </a:xfrm>
        </p:spPr>
      </p:pic>
    </p:spTree>
    <p:extLst>
      <p:ext uri="{BB962C8B-B14F-4D97-AF65-F5344CB8AC3E}">
        <p14:creationId xmlns:p14="http://schemas.microsoft.com/office/powerpoint/2010/main" val="386068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DCB4-76C7-23E5-1933-AC593369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found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E763-B366-7386-1A0D-75E100A4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"driver" function that takes three parameters: an initial value (of a particular type, T), an operation function (see below) and a list of inputs, each of which is of type T.</a:t>
            </a:r>
          </a:p>
          <a:p>
            <a:r>
              <a:rPr lang="en-US" dirty="0"/>
              <a:t>An operation function that takes two parameters -- a running total, of some type R; an element to "accumulate" on to the running total (of type T) -- and returns a new running total of type R.</a:t>
            </a:r>
          </a:p>
          <a:p>
            <a:r>
              <a:rPr lang="en-US" dirty="0"/>
              <a:t>A list of inputs, each of which is of type 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69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DCB4-76C7-23E5-1933-AC593369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in Haskell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E763-B366-7386-1A0D-75E100A4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operation function: R -&gt; T -&gt; 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list of inputs: [T]</a:t>
            </a:r>
          </a:p>
          <a:p>
            <a:endParaRPr lang="en-US" dirty="0"/>
          </a:p>
          <a:p>
            <a:r>
              <a:rPr lang="en-US" dirty="0"/>
              <a:t>driver function: T -&gt; (R -&gt; T -&gt; R) -&gt; R -&gt; 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69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Fold left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Content Placeholder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69F6FA9-2571-27F4-72D3-DAACC253A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87562"/>
            <a:ext cx="8229600" cy="1550963"/>
          </a:xfrm>
        </p:spPr>
      </p:pic>
    </p:spTree>
    <p:extLst>
      <p:ext uri="{BB962C8B-B14F-4D97-AF65-F5344CB8AC3E}">
        <p14:creationId xmlns:p14="http://schemas.microsoft.com/office/powerpoint/2010/main" val="48865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Fold right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Content Placeholder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A861313-7F7C-0991-2D26-BB743713A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83844"/>
            <a:ext cx="8229600" cy="1758400"/>
          </a:xfrm>
        </p:spPr>
      </p:pic>
    </p:spTree>
    <p:extLst>
      <p:ext uri="{BB962C8B-B14F-4D97-AF65-F5344CB8AC3E}">
        <p14:creationId xmlns:p14="http://schemas.microsoft.com/office/powerpoint/2010/main" val="175524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Applicative order vs 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dbl</a:t>
            </a:r>
            <a:r>
              <a:rPr lang="en-IN" dirty="0"/>
              <a:t> x = (+) x </a:t>
            </a:r>
            <a:r>
              <a:rPr lang="en-IN" dirty="0" err="1"/>
              <a:t>x</a:t>
            </a:r>
            <a:endParaRPr lang="en-IN" dirty="0"/>
          </a:p>
          <a:p>
            <a:r>
              <a:rPr lang="en-IN" dirty="0"/>
              <a:t>average a b c = (/) ((+) a ((+) b c)) 3</a:t>
            </a:r>
          </a:p>
        </p:txBody>
      </p:sp>
    </p:spTree>
    <p:extLst>
      <p:ext uri="{BB962C8B-B14F-4D97-AF65-F5344CB8AC3E}">
        <p14:creationId xmlns:p14="http://schemas.microsoft.com/office/powerpoint/2010/main" val="262798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</p:txBody>
      </p:sp>
    </p:spTree>
    <p:extLst>
      <p:ext uri="{BB962C8B-B14F-4D97-AF65-F5344CB8AC3E}">
        <p14:creationId xmlns:p14="http://schemas.microsoft.com/office/powerpoint/2010/main" val="151900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  <a:p>
            <a:r>
              <a:rPr lang="en-IN" dirty="0"/>
              <a:t>+ (average 3 4 5) (average 3 4 5)</a:t>
            </a:r>
          </a:p>
          <a:p>
            <a:r>
              <a:rPr lang="en-IN" dirty="0"/>
              <a:t>+ ((/) ((+) 3 ((+) 4 5)) 3) (average 3 4 5)</a:t>
            </a:r>
          </a:p>
          <a:p>
            <a:r>
              <a:rPr lang="en-IN" dirty="0"/>
              <a:t>+ (4) (average 3 4 5)</a:t>
            </a:r>
          </a:p>
          <a:p>
            <a:r>
              <a:rPr lang="en-IN" dirty="0"/>
              <a:t>+ (4) ((/) ((+) 3 ((+) 4 5)) 3)</a:t>
            </a:r>
          </a:p>
          <a:p>
            <a:r>
              <a:rPr lang="en-IN" dirty="0"/>
              <a:t>+ (4) (4)</a:t>
            </a:r>
          </a:p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622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Applicative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  <a:p>
            <a:r>
              <a:rPr lang="en-IN" dirty="0" err="1"/>
              <a:t>dbl</a:t>
            </a:r>
            <a:r>
              <a:rPr lang="en-IN" dirty="0"/>
              <a:t> ((/) ((+) 3 ((+) 4 5)) 3)</a:t>
            </a:r>
          </a:p>
          <a:p>
            <a:r>
              <a:rPr lang="en-IN" dirty="0" err="1"/>
              <a:t>dbl</a:t>
            </a:r>
            <a:r>
              <a:rPr lang="en-IN" dirty="0"/>
              <a:t> 4</a:t>
            </a:r>
          </a:p>
          <a:p>
            <a:r>
              <a:rPr lang="en-IN" dirty="0"/>
              <a:t>+ 4 4</a:t>
            </a:r>
          </a:p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1420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of Applicative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96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Thunk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thunk</a:t>
            </a:r>
            <a:r>
              <a:rPr lang="en-US" dirty="0"/>
              <a:t> is created for (average 3 4 5),</a:t>
            </a:r>
          </a:p>
          <a:p>
            <a:r>
              <a:rPr lang="en-US" dirty="0"/>
              <a:t>that </a:t>
            </a:r>
            <a:r>
              <a:rPr lang="en-US" dirty="0" err="1"/>
              <a:t>thunk</a:t>
            </a:r>
            <a:r>
              <a:rPr lang="en-US" dirty="0"/>
              <a:t> is passed to </a:t>
            </a:r>
            <a:r>
              <a:rPr lang="en-US" dirty="0" err="1"/>
              <a:t>dbl</a:t>
            </a:r>
            <a:r>
              <a:rPr lang="en-US" dirty="0"/>
              <a:t>, where it is duplicated during the reduction of </a:t>
            </a:r>
            <a:r>
              <a:rPr lang="en-US" dirty="0" err="1"/>
              <a:t>dbl</a:t>
            </a:r>
            <a:r>
              <a:rPr lang="en-US" dirty="0"/>
              <a:t>,</a:t>
            </a:r>
          </a:p>
          <a:p>
            <a:r>
              <a:rPr lang="en-US" dirty="0"/>
              <a:t>(average 3 4 5) is (eventually) calculated when the value of (average 3 4 5) is needed,</a:t>
            </a:r>
          </a:p>
          <a:p>
            <a:r>
              <a:rPr lang="en-US" dirty="0"/>
              <a:t>4 is stored (cached, </a:t>
            </a:r>
            <a:r>
              <a:rPr lang="en-US" dirty="0" err="1"/>
              <a:t>memoized</a:t>
            </a:r>
            <a:r>
              <a:rPr lang="en-US" dirty="0"/>
              <a:t>) in the </a:t>
            </a:r>
            <a:r>
              <a:rPr lang="en-US" dirty="0" err="1"/>
              <a:t>thunk</a:t>
            </a:r>
            <a:r>
              <a:rPr lang="en-US" dirty="0"/>
              <a:t>, and</a:t>
            </a:r>
          </a:p>
          <a:p>
            <a:r>
              <a:rPr lang="en-US" dirty="0"/>
              <a:t>the cached/</a:t>
            </a:r>
            <a:r>
              <a:rPr lang="en-US" dirty="0" err="1"/>
              <a:t>memoized</a:t>
            </a:r>
            <a:r>
              <a:rPr lang="en-US" dirty="0"/>
              <a:t> value is retrieved from the </a:t>
            </a:r>
            <a:r>
              <a:rPr lang="en-US" dirty="0" err="1"/>
              <a:t>thunk</a:t>
            </a:r>
            <a:r>
              <a:rPr lang="en-US" dirty="0"/>
              <a:t> instead of doing a fresh evaluation the next time that the value of (average 3 4 5)is needed.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33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758970-CE56-0EF0-6FB5-14ECAAC49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15" y="1497012"/>
            <a:ext cx="7945828" cy="2703359"/>
          </a:xfrm>
        </p:spPr>
      </p:pic>
    </p:spTree>
    <p:extLst>
      <p:ext uri="{BB962C8B-B14F-4D97-AF65-F5344CB8AC3E}">
        <p14:creationId xmlns:p14="http://schemas.microsoft.com/office/powerpoint/2010/main" val="322501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Tail Recursion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43C7A6-8AD7-BDB8-D9A8-5C02CA99F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2443"/>
            <a:ext cx="8368960" cy="2577048"/>
          </a:xfrm>
        </p:spPr>
      </p:pic>
    </p:spTree>
    <p:extLst>
      <p:ext uri="{BB962C8B-B14F-4D97-AF65-F5344CB8AC3E}">
        <p14:creationId xmlns:p14="http://schemas.microsoft.com/office/powerpoint/2010/main" val="2062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3791</TotalTime>
  <Words>382</Words>
  <Application>Microsoft Office PowerPoint</Application>
  <PresentationFormat>On-screen Show (16:9)</PresentationFormat>
  <Paragraphs>45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Office Theme</vt:lpstr>
      <vt:lpstr>CS3003: Functional Programming</vt:lpstr>
      <vt:lpstr>Applicative order vs Normal order</vt:lpstr>
      <vt:lpstr>Normal order</vt:lpstr>
      <vt:lpstr>Normal order</vt:lpstr>
      <vt:lpstr>Applicative order</vt:lpstr>
      <vt:lpstr>Implications of Applicative order</vt:lpstr>
      <vt:lpstr>Thunk</vt:lpstr>
      <vt:lpstr>Recursion</vt:lpstr>
      <vt:lpstr>Tail Recursion</vt:lpstr>
      <vt:lpstr>Whats going on?</vt:lpstr>
      <vt:lpstr>Pattern found</vt:lpstr>
      <vt:lpstr>Types in Haskell</vt:lpstr>
      <vt:lpstr>Fold left</vt:lpstr>
      <vt:lpstr>Fold right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650</cp:revision>
  <cp:lastPrinted>2022-08-31T14:04:55Z</cp:lastPrinted>
  <dcterms:created xsi:type="dcterms:W3CDTF">2010-04-12T23:12:02Z</dcterms:created>
  <dcterms:modified xsi:type="dcterms:W3CDTF">2023-07-20T16:05:14Z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